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defaultTextStyle>
    <a:defPPr lvl="0">
      <a:defRPr lang="en-US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29.10.2024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19052" y="2466876"/>
            <a:ext cx="9445526" cy="3683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24"/>
              </a:lnSpc>
            </a:pPr>
            <a:r>
              <a:rPr lang="en-US" sz="7687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MLSA INTERNSHIP KIET</a:t>
            </a:r>
          </a:p>
          <a:p>
            <a:pPr algn="l">
              <a:lnSpc>
                <a:spcPts val="9625"/>
              </a:lnSpc>
            </a:pPr>
            <a:endParaRPr lang="en-US" sz="7687" b="1">
              <a:solidFill>
                <a:srgbClr val="CBCCCE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92238" y="5159276"/>
            <a:ext cx="9445526" cy="191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This presentation explores the creation of a personal webpage and a simple calculator. Learn HTML, CSS, and JavaScript to bring your ideas to life. We'll cover the basics of web development to help you build your own projects.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87475" y="7413872"/>
            <a:ext cx="463154" cy="463154"/>
            <a:chOff x="0" y="0"/>
            <a:chExt cx="617538" cy="61753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17601" cy="617601"/>
            </a:xfrm>
            <a:custGeom>
              <a:avLst/>
              <a:gdLst/>
              <a:ahLst/>
              <a:cxnLst/>
              <a:rect l="l" t="t" r="r" b="b"/>
              <a:pathLst>
                <a:path w="617601" h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92238" y="4643289"/>
            <a:ext cx="7088237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50237" y="878086"/>
            <a:ext cx="9445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Creating a Personal Webpage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845475" y="3446561"/>
            <a:ext cx="647402" cy="647402"/>
            <a:chOff x="0" y="0"/>
            <a:chExt cx="863203" cy="863203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086874" y="3595687"/>
            <a:ext cx="164604" cy="387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71632" y="3413224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Showcase Yourself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771632" y="3959573"/>
            <a:ext cx="3659684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Use your webpage to share your skills, interests, and experiences with the world.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710071" y="3446561"/>
            <a:ext cx="647402" cy="647402"/>
            <a:chOff x="0" y="0"/>
            <a:chExt cx="863203" cy="863203"/>
          </a:xfrm>
        </p:grpSpPr>
        <p:sp>
          <p:nvSpPr>
            <p:cNvPr id="14" name="Freeform 14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2915305" y="3595687"/>
            <a:ext cx="236935" cy="387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636229" y="3413224"/>
            <a:ext cx="3659684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Build Your Online Presence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636229" y="4402485"/>
            <a:ext cx="3659684" cy="191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A personal webpage allows you to create a professional online identity and connect with others.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7845475" y="6919466"/>
            <a:ext cx="647402" cy="647402"/>
            <a:chOff x="0" y="0"/>
            <a:chExt cx="863203" cy="86320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8045946" y="7068591"/>
            <a:ext cx="246310" cy="387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771632" y="6886129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Share Your Work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771632" y="7432476"/>
            <a:ext cx="3659684" cy="191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Showcase projects, designs, or writings to potential employers or collaborators.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2710071" y="6919466"/>
            <a:ext cx="647402" cy="647402"/>
            <a:chOff x="0" y="0"/>
            <a:chExt cx="863203" cy="863203"/>
          </a:xfrm>
        </p:grpSpPr>
        <p:sp>
          <p:nvSpPr>
            <p:cNvPr id="26" name="Freeform 26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12902952" y="7068591"/>
            <a:ext cx="261640" cy="387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636229" y="6886129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Easy to Maintain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636229" y="7432476"/>
            <a:ext cx="3659684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Simple tools and languages make updates and changes a breeze.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4902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992238" y="2890986"/>
            <a:ext cx="8936980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How to Create Using HTML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4504730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HTML Basics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164485"/>
            <a:ext cx="4972645" cy="191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HTML (HyperText Markup Language) is the foundation of webpages. It defines the structure and content of your website.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6160" y="4504730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Elements and Tags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66160" y="5164485"/>
            <a:ext cx="4972645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HTML uses tags to define different elements like headings, paragraphs, images, and links.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40084" y="4504730"/>
            <a:ext cx="3752552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Structure and Content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40084" y="5164485"/>
            <a:ext cx="4972645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Organize your content using headings, lists, paragraphs, and other HTML elements.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50237" y="892076"/>
            <a:ext cx="8331101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How to Create Using CSS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7850237" y="2260401"/>
            <a:ext cx="1417588" cy="2540942"/>
          </a:xfrm>
          <a:custGeom>
            <a:avLst/>
            <a:gdLst/>
            <a:ahLst/>
            <a:cxnLst/>
            <a:rect l="l" t="t" r="r" b="b"/>
            <a:pathLst>
              <a:path w="1417588" h="2540942">
                <a:moveTo>
                  <a:pt x="0" y="0"/>
                </a:moveTo>
                <a:lnTo>
                  <a:pt x="1417588" y="0"/>
                </a:lnTo>
                <a:lnTo>
                  <a:pt x="1417588" y="2540943"/>
                </a:lnTo>
                <a:lnTo>
                  <a:pt x="0" y="25409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" r="-13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693028" y="2505819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CSS Basics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93028" y="3052167"/>
            <a:ext cx="7602736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Cascading Style Sheets (CSS) control the visual presentation of your webpage, including colors, fonts, layouts, and animations.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7850237" y="4801344"/>
            <a:ext cx="1417588" cy="2268141"/>
          </a:xfrm>
          <a:custGeom>
            <a:avLst/>
            <a:gdLst/>
            <a:ahLst/>
            <a:cxnLst/>
            <a:rect l="l" t="t" r="r" b="b"/>
            <a:pathLst>
              <a:path w="1417588" h="2268141">
                <a:moveTo>
                  <a:pt x="0" y="0"/>
                </a:moveTo>
                <a:lnTo>
                  <a:pt x="1417588" y="0"/>
                </a:lnTo>
                <a:lnTo>
                  <a:pt x="1417588" y="2268141"/>
                </a:lnTo>
                <a:lnTo>
                  <a:pt x="0" y="22681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4" r="-84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693028" y="5046761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Styling Elements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693028" y="5593110"/>
            <a:ext cx="760273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CSS allows you to apply styles to individual HTML elements or groups of elements.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7850237" y="7069485"/>
            <a:ext cx="1417588" cy="2268141"/>
          </a:xfrm>
          <a:custGeom>
            <a:avLst/>
            <a:gdLst/>
            <a:ahLst/>
            <a:cxnLst/>
            <a:rect l="l" t="t" r="r" b="b"/>
            <a:pathLst>
              <a:path w="1417588" h="2268141">
                <a:moveTo>
                  <a:pt x="0" y="0"/>
                </a:moveTo>
                <a:lnTo>
                  <a:pt x="1417588" y="0"/>
                </a:lnTo>
                <a:lnTo>
                  <a:pt x="1417588" y="2268141"/>
                </a:lnTo>
                <a:lnTo>
                  <a:pt x="0" y="226814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4" r="-84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693028" y="7314902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Creating Layouts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93028" y="7861250"/>
            <a:ext cx="760273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Use CSS to create responsive layouts that adapt to different screen sizes.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50237" y="1286024"/>
            <a:ext cx="9445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Creating a Simple Calculator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845475" y="3535561"/>
            <a:ext cx="4590604" cy="3023146"/>
            <a:chOff x="0" y="0"/>
            <a:chExt cx="6120805" cy="4030862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108192" cy="4018153"/>
            </a:xfrm>
            <a:custGeom>
              <a:avLst/>
              <a:gdLst/>
              <a:ahLst/>
              <a:cxnLst/>
              <a:rect l="l" t="t" r="r" b="b"/>
              <a:pathLst>
                <a:path w="6108192" h="4018153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120892" cy="4030853"/>
            </a:xfrm>
            <a:custGeom>
              <a:avLst/>
              <a:gdLst/>
              <a:ahLst/>
              <a:cxnLst/>
              <a:rect l="l" t="t" r="r" b="b"/>
              <a:pathLst>
                <a:path w="6120892" h="4030853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143280" y="3795266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User Interface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43280" y="4341614"/>
            <a:ext cx="3994994" cy="191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Design a visually appealing interface with buttons for numbers, operators, and a display to show results.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2710071" y="3535561"/>
            <a:ext cx="4590604" cy="3023146"/>
            <a:chOff x="0" y="0"/>
            <a:chExt cx="6120805" cy="4030862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6108192" cy="4018153"/>
            </a:xfrm>
            <a:custGeom>
              <a:avLst/>
              <a:gdLst/>
              <a:ahLst/>
              <a:cxnLst/>
              <a:rect l="l" t="t" r="r" b="b"/>
              <a:pathLst>
                <a:path w="6108192" h="4018153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120892" cy="4030853"/>
            </a:xfrm>
            <a:custGeom>
              <a:avLst/>
              <a:gdLst/>
              <a:ahLst/>
              <a:cxnLst/>
              <a:rect l="l" t="t" r="r" b="b"/>
              <a:pathLst>
                <a:path w="6120892" h="4030853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3007876" y="3795266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User Input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007876" y="4341614"/>
            <a:ext cx="3994994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Capture user input from the buttons and store it for calculations.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7845475" y="6832699"/>
            <a:ext cx="9455051" cy="2115890"/>
            <a:chOff x="0" y="0"/>
            <a:chExt cx="12606735" cy="2821187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12594082" cy="2808478"/>
            </a:xfrm>
            <a:custGeom>
              <a:avLst/>
              <a:gdLst/>
              <a:ahLst/>
              <a:cxnLst/>
              <a:rect l="l" t="t" r="r" b="b"/>
              <a:pathLst>
                <a:path w="12594082" h="2808478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12434697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649728"/>
                  </a:lnTo>
                  <a:cubicBezTo>
                    <a:pt x="12594082" y="2737485"/>
                    <a:pt x="12522708" y="2808478"/>
                    <a:pt x="12434697" y="2808478"/>
                  </a:cubicBezTo>
                  <a:lnTo>
                    <a:pt x="159385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12606782" cy="2821178"/>
            </a:xfrm>
            <a:custGeom>
              <a:avLst/>
              <a:gdLst/>
              <a:ahLst/>
              <a:cxnLst/>
              <a:rect l="l" t="t" r="r" b="b"/>
              <a:pathLst>
                <a:path w="12606782" h="2821178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12441047" y="0"/>
                  </a:lnTo>
                  <a:lnTo>
                    <a:pt x="12441047" y="6350"/>
                  </a:lnTo>
                  <a:lnTo>
                    <a:pt x="12441047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656078"/>
                  </a:lnTo>
                  <a:lnTo>
                    <a:pt x="12600432" y="2656078"/>
                  </a:lnTo>
                  <a:lnTo>
                    <a:pt x="12606782" y="2656078"/>
                  </a:lnTo>
                  <a:cubicBezTo>
                    <a:pt x="12606782" y="2747264"/>
                    <a:pt x="12532614" y="2821178"/>
                    <a:pt x="12441047" y="2821178"/>
                  </a:cubicBezTo>
                  <a:lnTo>
                    <a:pt x="12441047" y="2814828"/>
                  </a:lnTo>
                  <a:lnTo>
                    <a:pt x="12441047" y="2821178"/>
                  </a:lnTo>
                  <a:lnTo>
                    <a:pt x="165735" y="2821178"/>
                  </a:lnTo>
                  <a:lnTo>
                    <a:pt x="165735" y="2814828"/>
                  </a:lnTo>
                  <a:lnTo>
                    <a:pt x="165735" y="2821178"/>
                  </a:lnTo>
                  <a:cubicBezTo>
                    <a:pt x="74295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735" y="2808478"/>
                  </a:cubicBezTo>
                  <a:lnTo>
                    <a:pt x="12441047" y="2808478"/>
                  </a:lnTo>
                  <a:cubicBezTo>
                    <a:pt x="12525628" y="2808478"/>
                    <a:pt x="12594082" y="2740152"/>
                    <a:pt x="12594082" y="2656078"/>
                  </a:cubicBezTo>
                  <a:lnTo>
                    <a:pt x="12594082" y="165100"/>
                  </a:lnTo>
                  <a:cubicBezTo>
                    <a:pt x="12594082" y="80899"/>
                    <a:pt x="12525628" y="12700"/>
                    <a:pt x="1244104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8143280" y="7092404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Calculations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143280" y="7638752"/>
            <a:ext cx="885944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Perform mathematical calculations based on the user's input and display the results.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4902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992238" y="3117800"/>
            <a:ext cx="8544371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How Created Using HTML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4731544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Structure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391299"/>
            <a:ext cx="4972645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Use HTML to create the basic structure of the calculator, including the buttons, display, and input fields.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6160" y="4731544"/>
            <a:ext cx="4055417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Elements and Attributes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66160" y="5391299"/>
            <a:ext cx="4972645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Utilize appropriate HTML elements and attributes to represent the calculator's components.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40084" y="4731544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Layout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40084" y="5391299"/>
            <a:ext cx="4972645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Organize the calculator's elements within the HTML structure to achieve a clean and functional layout.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1430000" y="338286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92238" y="1016199"/>
            <a:ext cx="7938492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How Created Using CSS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98389" y="2384524"/>
            <a:ext cx="38100" cy="6828979"/>
            <a:chOff x="0" y="0"/>
            <a:chExt cx="50800" cy="91053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800" cy="9105265"/>
            </a:xfrm>
            <a:custGeom>
              <a:avLst/>
              <a:gdLst/>
              <a:ahLst/>
              <a:cxnLst/>
              <a:rect l="l" t="t" r="r" b="b"/>
              <a:pathLst>
                <a:path w="50800" h="9105265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9079865"/>
                  </a:lnTo>
                  <a:cubicBezTo>
                    <a:pt x="50800" y="9093835"/>
                    <a:pt x="39370" y="9105265"/>
                    <a:pt x="25400" y="9105265"/>
                  </a:cubicBezTo>
                  <a:cubicBezTo>
                    <a:pt x="11430" y="9105265"/>
                    <a:pt x="0" y="9093835"/>
                    <a:pt x="0" y="9079865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698277" y="3003351"/>
            <a:ext cx="992237" cy="38100"/>
            <a:chOff x="0" y="0"/>
            <a:chExt cx="1322983" cy="50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093738" y="2698700"/>
            <a:ext cx="647402" cy="647402"/>
            <a:chOff x="0" y="0"/>
            <a:chExt cx="863203" cy="863203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335138" y="2847826"/>
            <a:ext cx="164604" cy="387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976860" y="2629941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Styling Buttons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976860" y="3176290"/>
            <a:ext cx="7460902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Customize the appearance of the calculator buttons using CSS for colors, fonts, sizes, and hover effects.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698277" y="5374184"/>
            <a:ext cx="992237" cy="38100"/>
            <a:chOff x="0" y="0"/>
            <a:chExt cx="1322983" cy="50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093738" y="5069532"/>
            <a:ext cx="647402" cy="647402"/>
            <a:chOff x="0" y="0"/>
            <a:chExt cx="863203" cy="86320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298972" y="5218659"/>
            <a:ext cx="236935" cy="387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976860" y="5000774"/>
            <a:ext cx="3621137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Designing the Display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976860" y="5547121"/>
            <a:ext cx="7460902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Style the calculator's display to make it readable and visually appealing.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698277" y="7745016"/>
            <a:ext cx="992237" cy="38100"/>
            <a:chOff x="0" y="0"/>
            <a:chExt cx="1322983" cy="50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1093738" y="7440365"/>
            <a:ext cx="647402" cy="647403"/>
            <a:chOff x="0" y="0"/>
            <a:chExt cx="863203" cy="863203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1294210" y="7589490"/>
            <a:ext cx="246310" cy="387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976860" y="7371606"/>
            <a:ext cx="4903440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Creating a Responsive Layout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976860" y="7917954"/>
            <a:ext cx="7460902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Ensure the calculator adapts well to different screen sizes using CSS media queries.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4902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731175" y="852934"/>
            <a:ext cx="8743057" cy="827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sz="4875" b="1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How Created Using JavaScript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7731175" y="2054275"/>
            <a:ext cx="623739" cy="623739"/>
          </a:xfrm>
          <a:custGeom>
            <a:avLst/>
            <a:gdLst/>
            <a:ahLst/>
            <a:cxnLst/>
            <a:rect l="l" t="t" r="r" b="b"/>
            <a:pathLst>
              <a:path w="623739" h="623739">
                <a:moveTo>
                  <a:pt x="0" y="0"/>
                </a:moveTo>
                <a:lnTo>
                  <a:pt x="623739" y="0"/>
                </a:lnTo>
                <a:lnTo>
                  <a:pt x="623739" y="623739"/>
                </a:lnTo>
                <a:lnTo>
                  <a:pt x="0" y="6237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731175" y="2908399"/>
            <a:ext cx="3118991" cy="408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Event Handling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731175" y="3371701"/>
            <a:ext cx="9683651" cy="494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Use JavaScript to handle user interactions with the calculator buttons.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7731175" y="4614714"/>
            <a:ext cx="311869" cy="311869"/>
          </a:xfrm>
          <a:custGeom>
            <a:avLst/>
            <a:gdLst/>
            <a:ahLst/>
            <a:cxnLst/>
            <a:rect l="l" t="t" r="r" b="b"/>
            <a:pathLst>
              <a:path w="311869" h="311869">
                <a:moveTo>
                  <a:pt x="0" y="0"/>
                </a:moveTo>
                <a:lnTo>
                  <a:pt x="311869" y="0"/>
                </a:lnTo>
                <a:lnTo>
                  <a:pt x="311869" y="311869"/>
                </a:lnTo>
                <a:lnTo>
                  <a:pt x="0" y="3118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7511207" y="5155183"/>
            <a:ext cx="3558928" cy="408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Performing Calculations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731175" y="5932140"/>
            <a:ext cx="9683651" cy="893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Implement JavaScript functions to perform mathematical calculations based on user input.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7731175" y="7574459"/>
            <a:ext cx="623739" cy="623739"/>
          </a:xfrm>
          <a:custGeom>
            <a:avLst/>
            <a:gdLst/>
            <a:ahLst/>
            <a:cxnLst/>
            <a:rect l="l" t="t" r="r" b="b"/>
            <a:pathLst>
              <a:path w="623739" h="623739">
                <a:moveTo>
                  <a:pt x="0" y="0"/>
                </a:moveTo>
                <a:lnTo>
                  <a:pt x="623739" y="0"/>
                </a:lnTo>
                <a:lnTo>
                  <a:pt x="623739" y="623738"/>
                </a:lnTo>
                <a:lnTo>
                  <a:pt x="0" y="6237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7731175" y="8428584"/>
            <a:ext cx="3118991" cy="408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CFD0D8"/>
                </a:solidFill>
                <a:latin typeface="Arimo Bold"/>
                <a:ea typeface="Arimo Bold"/>
                <a:cs typeface="Arimo Bold"/>
                <a:sym typeface="Arimo Bold"/>
              </a:rPr>
              <a:t>Updating the Display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731175" y="8891885"/>
            <a:ext cx="9683651" cy="494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CFD0D8"/>
                </a:solidFill>
                <a:latin typeface="Arimo"/>
                <a:ea typeface="Arimo"/>
                <a:cs typeface="Arimo"/>
                <a:sym typeface="Arimo"/>
              </a:rPr>
              <a:t>Use JavaScript to update the calculator's display with the results of calculations.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" name="Google Shape;36;p1"/>
          <p:cNvSpPr/>
          <p:nvPr/>
        </p:nvSpPr>
        <p:spPr>
          <a:xfrm>
            <a:off x="-12192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24384000" h="13716000" extrusionOk="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sp>
      <p:sp>
        <p:nvSpPr>
          <p:cNvPr id="37" name="Google Shape;37;p1"/>
          <p:cNvSpPr txBox="1"/>
          <p:nvPr/>
        </p:nvSpPr>
        <p:spPr>
          <a:xfrm>
            <a:off x="992238" y="4014787"/>
            <a:ext cx="7088100" cy="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47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62" b="1" i="0" u="none" strike="noStrike" cap="none">
                <a:solidFill>
                  <a:srgbClr val="CBCCCE"/>
                </a:solidFill>
                <a:latin typeface="Arimo"/>
                <a:ea typeface="Arimo"/>
                <a:cs typeface="Arimo"/>
                <a:sym typeface="Arimo"/>
              </a:rPr>
              <a:t>ABHIJEET VINAY JHA</a:t>
            </a:r>
            <a:endParaRPr/>
          </a:p>
        </p:txBody>
      </p:sp>
      <p:sp>
        <p:nvSpPr>
          <p:cNvPr id="38" name="Google Shape;38;p1"/>
          <p:cNvSpPr/>
          <p:nvPr/>
        </p:nvSpPr>
        <p:spPr>
          <a:xfrm>
            <a:off x="987475" y="5378351"/>
            <a:ext cx="9454991" cy="841439"/>
          </a:xfrm>
          <a:custGeom>
            <a:avLst/>
            <a:gdLst/>
            <a:ahLst/>
            <a:cxnLst/>
            <a:rect l="l" t="t" r="r" b="b"/>
            <a:pathLst>
              <a:path w="12606655" h="1121918" extrusionOk="0">
                <a:moveTo>
                  <a:pt x="0" y="165100"/>
                </a:moveTo>
                <a:cubicBezTo>
                  <a:pt x="0" y="73914"/>
                  <a:pt x="74676" y="0"/>
                  <a:pt x="166751" y="0"/>
                </a:cubicBezTo>
                <a:lnTo>
                  <a:pt x="12439904" y="0"/>
                </a:lnTo>
                <a:lnTo>
                  <a:pt x="12439904" y="6350"/>
                </a:lnTo>
                <a:lnTo>
                  <a:pt x="12439904" y="0"/>
                </a:lnTo>
                <a:cubicBezTo>
                  <a:pt x="12531979" y="0"/>
                  <a:pt x="12606655" y="73914"/>
                  <a:pt x="12606655" y="165100"/>
                </a:cubicBezTo>
                <a:lnTo>
                  <a:pt x="12600305" y="165100"/>
                </a:lnTo>
                <a:lnTo>
                  <a:pt x="12606655" y="165100"/>
                </a:lnTo>
                <a:lnTo>
                  <a:pt x="12606655" y="956818"/>
                </a:lnTo>
                <a:lnTo>
                  <a:pt x="12600305" y="956818"/>
                </a:lnTo>
                <a:lnTo>
                  <a:pt x="12606655" y="956818"/>
                </a:lnTo>
                <a:cubicBezTo>
                  <a:pt x="12606655" y="1048131"/>
                  <a:pt x="12531979" y="1121918"/>
                  <a:pt x="12439904" y="1121918"/>
                </a:cubicBezTo>
                <a:lnTo>
                  <a:pt x="12439904" y="1115568"/>
                </a:lnTo>
                <a:lnTo>
                  <a:pt x="12439904" y="1121918"/>
                </a:lnTo>
                <a:lnTo>
                  <a:pt x="166751" y="1121918"/>
                </a:lnTo>
                <a:lnTo>
                  <a:pt x="166751" y="1115568"/>
                </a:lnTo>
                <a:lnTo>
                  <a:pt x="166751" y="1121918"/>
                </a:lnTo>
                <a:cubicBezTo>
                  <a:pt x="74676" y="1121918"/>
                  <a:pt x="0" y="1048131"/>
                  <a:pt x="0" y="956818"/>
                </a:cubicBezTo>
                <a:lnTo>
                  <a:pt x="0" y="165100"/>
                </a:lnTo>
                <a:lnTo>
                  <a:pt x="6350" y="165100"/>
                </a:lnTo>
                <a:lnTo>
                  <a:pt x="0" y="165100"/>
                </a:lnTo>
                <a:moveTo>
                  <a:pt x="12700" y="165100"/>
                </a:moveTo>
                <a:lnTo>
                  <a:pt x="12700" y="956818"/>
                </a:lnTo>
                <a:lnTo>
                  <a:pt x="6350" y="956818"/>
                </a:lnTo>
                <a:lnTo>
                  <a:pt x="12700" y="956818"/>
                </a:lnTo>
                <a:cubicBezTo>
                  <a:pt x="12700" y="1040892"/>
                  <a:pt x="81661" y="1109218"/>
                  <a:pt x="166751" y="1109218"/>
                </a:cubicBezTo>
                <a:lnTo>
                  <a:pt x="12439904" y="1109218"/>
                </a:lnTo>
                <a:cubicBezTo>
                  <a:pt x="12525122" y="1109218"/>
                  <a:pt x="12593955" y="1040892"/>
                  <a:pt x="12593955" y="956818"/>
                </a:cubicBezTo>
                <a:lnTo>
                  <a:pt x="12593955" y="165100"/>
                </a:lnTo>
                <a:cubicBezTo>
                  <a:pt x="12593955" y="81026"/>
                  <a:pt x="12524994" y="12700"/>
                  <a:pt x="12439904" y="12700"/>
                </a:cubicBezTo>
                <a:lnTo>
                  <a:pt x="166751" y="12700"/>
                </a:lnTo>
                <a:lnTo>
                  <a:pt x="166751" y="6350"/>
                </a:lnTo>
                <a:lnTo>
                  <a:pt x="166751" y="12700"/>
                </a:lnTo>
                <a:cubicBezTo>
                  <a:pt x="81661" y="12700"/>
                  <a:pt x="12700" y="81026"/>
                  <a:pt x="12700" y="165100"/>
                </a:cubicBezTo>
                <a:close/>
              </a:path>
            </a:pathLst>
          </a:custGeom>
          <a:solidFill>
            <a:srgbClr val="FFFFFF">
              <a:alpha val="2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"/>
          <p:cNvSpPr txBox="1"/>
          <p:nvPr/>
        </p:nvSpPr>
        <p:spPr>
          <a:xfrm>
            <a:off x="1332122" y="5479248"/>
            <a:ext cx="41415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28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87" b="0" i="0" u="none" strike="noStrike" cap="none" dirty="0">
                <a:solidFill>
                  <a:srgbClr val="CFD0D8"/>
                </a:solidFill>
                <a:latin typeface="Berlin Sans FB Demi" panose="020E0802020502020306" pitchFamily="34" charset="0"/>
                <a:ea typeface="Arimo"/>
                <a:cs typeface="Arimo"/>
                <a:sym typeface="Arimo"/>
              </a:rPr>
              <a:t>CSE</a:t>
            </a:r>
            <a:endParaRPr dirty="0">
              <a:latin typeface="Berlin Sans FB Demi" panose="020E0802020502020306" pitchFamily="34" charset="0"/>
            </a:endParaRPr>
          </a:p>
        </p:txBody>
      </p:sp>
      <p:sp>
        <p:nvSpPr>
          <p:cNvPr id="41" name="Google Shape;41;p1"/>
          <p:cNvSpPr txBox="1"/>
          <p:nvPr/>
        </p:nvSpPr>
        <p:spPr>
          <a:xfrm>
            <a:off x="8822259" y="5496775"/>
            <a:ext cx="41415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28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87" b="0" i="0" u="none" strike="noStrike" cap="none">
                <a:solidFill>
                  <a:srgbClr val="CFD0D8"/>
                </a:solidFill>
                <a:latin typeface="Bodoni MT Black" panose="02070A03080606020203" pitchFamily="18" charset="0"/>
                <a:ea typeface="Arimo"/>
                <a:cs typeface="Arimo"/>
                <a:sym typeface="Arimo"/>
              </a:rPr>
              <a:t>2nd Year</a:t>
            </a:r>
            <a:endParaRPr>
              <a:latin typeface="Bodoni MT Black" panose="02070A03080606020203" pitchFamily="18" charset="0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2556727" y="5496775"/>
            <a:ext cx="4141500" cy="5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50" b="1" i="0" u="none" strike="noStrike" cap="none" dirty="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2300290100007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511</Words>
  <Application>Microsoft Office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Arimo</vt:lpstr>
      <vt:lpstr>Arimo Bold</vt:lpstr>
      <vt:lpstr>Berlin Sans FB Demi</vt:lpstr>
      <vt:lpstr>Bodoni MT Black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Abhijeet Vinay Jha</cp:lastModifiedBy>
  <cp:revision>1</cp:revision>
  <dcterms:modified xsi:type="dcterms:W3CDTF">2024-10-29T15:44:47Z</dcterms:modified>
</cp:coreProperties>
</file>